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74" r:id="rId2"/>
    <p:sldId id="272" r:id="rId3"/>
    <p:sldId id="273" r:id="rId4"/>
    <p:sldId id="275" r:id="rId5"/>
    <p:sldId id="276" r:id="rId6"/>
    <p:sldId id="277" r:id="rId7"/>
    <p:sldId id="278" r:id="rId8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DBB"/>
    <a:srgbClr val="A27676"/>
    <a:srgbClr val="926464"/>
    <a:srgbClr val="714D4D"/>
    <a:srgbClr val="993300"/>
    <a:srgbClr val="B08769"/>
    <a:srgbClr val="202129"/>
    <a:srgbClr val="2D2F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 snapToGrid="0" snapToObjects="1"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8E51C-16B8-4D00-8E84-D41C78F22ED1}" type="datetimeFigureOut">
              <a:rPr lang="es-ES" smtClean="0"/>
              <a:t>10/01/2018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425A6-B96E-478A-9277-0029BD7D5E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1121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10/01/2018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415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10/01/2018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963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10/01/2018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3722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10/01/2018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3209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10/01/2018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0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10/01/2018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72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sz="2000"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" sz="2600" b="0" i="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1_Interior marino</a:t>
            </a:r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Imagen 11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11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10/01/2018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858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10/01/2018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171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10/01/2018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4636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10/01/2018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9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10/01/2018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994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7DC89-5A4E-EA4A-A616-1B366F85EE07}" type="datetimeFigureOut">
              <a:rPr lang="es-ES" smtClean="0"/>
              <a:t>10/01/2018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496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412020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Ana Guadalupe González Sifuentes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Magistrada  Sala Colegiada Civil y Familiar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28-XI-17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sesión</a:t>
                      </a:r>
                      <a:r>
                        <a:rPr lang="es-MX" sz="850" b="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 de pleno</a:t>
                      </a:r>
                      <a:endParaRPr lang="es-MX" sz="85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Luis Alberto Zamora Contreras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Juez Familiar de Río Grande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04-XII-17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Carlos Santiago Charles Lozoya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Juez Primero Civil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24-XI-17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María Magdalena Flores Mier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Directora de Nóminas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01-XII-17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Angélica Anahil León Rangel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Psicóloga Centro de Evaluación Psicosocial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05-XII-17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Rogelio Padilla Muñoz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Secretario de Estudio y Cuenta Tribunal de Conciliación y Arbitraje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08-XII-17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717818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Vicente Picón Martínez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Jefe de Administración de Personal</a:t>
                      </a:r>
                      <a:r>
                        <a:rPr lang="es-MX" sz="85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Unidad Administrativa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08-XII-17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32598080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2079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Diciembre </a:t>
            </a:r>
            <a:r>
              <a:rPr lang="es-ES" sz="3200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319674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295478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Jorge del Río Sánchez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Secretario de Acuerdo y Trámite Juzgado Primero Civil de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04-XII-17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Gricelda Salazar Cabrera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Secretario de Acuerdo y Trámite Juzgado Familiar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04-13-XII-17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Claudia Delfina Moreno López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de Acuerdo y Trámite Juzgado Primero Penal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27-XI-15-XII-17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Angélica María Aguilar Cuellar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Actuaria Juzgado Auxiliar Familiar Sabinas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04-XII-17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Mónica Claudia Aguirre Aguilar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Instituto de Defensoría Pública del Estado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04-20-XII-17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Diana Magaly Villanueva Vázquez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Juzgado Primero Familiar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16-30-XI-17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717818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Dehisy Verónica Mata Alonso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Tribunal de Conciliación y Arbitraje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4-8-XII-17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32598080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2079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Diciembre </a:t>
            </a:r>
            <a:r>
              <a:rPr lang="es-ES" sz="3200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170236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483301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Martha Magdalena Fuentes Flores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Dirección de Recursos Humanos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01-XII-17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Gabriela Plata Valdés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Juzgado Segundo Mercantil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7-8-XII-17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María Inés Hernández Molina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Auxiliar Administrativa</a:t>
                      </a:r>
                      <a:r>
                        <a:rPr lang="es-MX" sz="85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Dirección de Recursos Materiales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04-08-XII-17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Iván </a:t>
                      </a:r>
                      <a:r>
                        <a:rPr lang="es-MX" sz="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Ortíz</a:t>
                      </a: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Jiménez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Magistrado Cuarto Tribunal Distrital Río Grande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18-20-XII-17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Homero Ernesto Salinas Rodríguez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Juez Penal Acusatorio y Oral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13-15-XII-17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María Eugenia Galindo Hernández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Juez Segundo Familiar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18-20-XII-17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717818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José Benito Villanueva Hernández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Juez Segundo Letrado Civil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15-XII-17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32598080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2079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Diciembre </a:t>
            </a:r>
            <a:r>
              <a:rPr lang="es-ES" sz="3200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319674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058687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Gricelda</a:t>
                      </a: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Elizalde Castellanos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Juez Penal Sistema Acusatorio y Oral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18-20-XII-17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Guadalupe Martínez Cortez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Juez Primero Letrado Civil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11-12-XII-17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Lucía Anahara Escareño Martínez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Juez Penal del Distrito Judicial de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13-15-XII-17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Carlos Javier García Mata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Visitador General del Poder Judicial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11-XII-17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Myriam Fuentes Pedraza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Directora de Recursos Humanos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13-20-XII-17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Jesús Alejandro de la Garza Martínez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Director de Desarrollo e Imagen Institucional Secretaria de Transparencia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13-20-XII-17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717818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María Verónica Garza Vara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Auxiliar Oficialía Mayor del Poder Judicial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11-15-XII-17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32598080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2079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Diciembre </a:t>
            </a:r>
            <a:r>
              <a:rPr lang="es-ES" sz="3200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62799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37396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Graciela Sánchez Martínez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de Acuerdo y Trámite Juzgado Segundo Civil Río Grande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15-18-XII-17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Luis Fernando Martínez Flores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Secretario de Acuerdo y Trámite Juzgado Primero Familiar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08-XII-17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Juana María de Labra Monsiváis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Actuaria Juzgado Tercero Civil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14-15-XII-17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Rogelio Castañeda Pérez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Actuario Juzgado Civil y Familiar Acuña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15-XII-17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Raymundo Venegas Hernández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Actuario Juzgado Tercero Familiar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6-8-XII-17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María Magdalena Solís Guajardo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Analista Dirección Nóminas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19-XII-17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717818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Gustavo Adolfo Rangel Ramírez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Secretario Taquimecanógrafo Oficialía Común de Partes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14-15-XII-17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32598080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2079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Diciembre </a:t>
            </a:r>
            <a:r>
              <a:rPr lang="es-ES" sz="3200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62799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21038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Karla Mireya Ramos Elizalde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Juzgado Tercero Civil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13-XII-17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Leticia Gabriela Leija Álvarez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Juzgado Familiar Río Grande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11-12-XII-17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Katherine Milburn Aranda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Juzgado Familiar Río Grande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11-12-XII-17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Rocío del Carmen López Fresnillo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Juzgado Familiar Parras de la Fuente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15-XII-17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Silvia Lorena Ponce Rodríguez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Juzgado Civil y Familiar Parras de la Fuente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15-XII-17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Berta Mireya Aguilar Guerrero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Juzgado Civil y Familiar Parras de la Fuente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15-XII-17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717818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Karla Alejandra Torres Pérez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Oficial Administrativa Juzgado Penal Acusatorio y Oral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15-XII-17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32598080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2079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Diciembre </a:t>
            </a:r>
            <a:r>
              <a:rPr lang="es-ES" sz="3200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142683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764492"/>
              </p:ext>
            </p:extLst>
          </p:nvPr>
        </p:nvGraphicFramePr>
        <p:xfrm>
          <a:off x="611560" y="438020"/>
          <a:ext cx="7992888" cy="41259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Wendoly</a:t>
                      </a:r>
                      <a:r>
                        <a:rPr lang="es-MX" sz="85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Villarreal </a:t>
                      </a:r>
                      <a:r>
                        <a:rPr lang="es-MX" sz="85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Villarreal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de Acuerdo y Trámite Juzgado Segundo Civil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01-I-18-30-VI-18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Sin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Karla Estela Villegas Colunga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Juzgado Civil y Familiar de Parras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15-XII-17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Katherine Milburn Aranda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Juzgado Familiar Río Grande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15-XII-17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Alma Daniela Durán Valenzuela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Juzgado Primero Mercantil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15-XII-17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María de Jesús Padilla Moreno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Auxiliar Administrativo Juzgado Segundo Mercantil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20-XII-17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256100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2079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Diciembre </a:t>
            </a:r>
            <a:r>
              <a:rPr lang="es-ES" sz="3200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153293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1216</TotalTime>
  <Words>889</Words>
  <Application>Microsoft Office PowerPoint</Application>
  <PresentationFormat>Presentación en pantalla (4:3)</PresentationFormat>
  <Paragraphs>275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Maritza Casas</dc:creator>
  <cp:lastModifiedBy>Tribual esp adol</cp:lastModifiedBy>
  <cp:revision>115</cp:revision>
  <dcterms:created xsi:type="dcterms:W3CDTF">2017-02-28T19:33:47Z</dcterms:created>
  <dcterms:modified xsi:type="dcterms:W3CDTF">2018-01-10T21:16:41Z</dcterms:modified>
</cp:coreProperties>
</file>