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4" r:id="rId2"/>
    <p:sldId id="272" r:id="rId3"/>
    <p:sldId id="273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 snapToGrid="0" snapToObjects="1"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10/01/2018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12020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 Guadalupe González Sifuentes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Magistrada 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28-XI-17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sesión</a:t>
                      </a:r>
                      <a:r>
                        <a:rPr lang="es-MX" sz="85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 de pleno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Alberto Zamora Contreras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Familiar de Río Grande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Carlos Santiago Charles Lozoya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Primero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24-XI-17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Flores Mier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Directora de Nóminas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Angélica Anahil León Rangel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Psicóloga Centro de Evaluación Psicosocial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Rogelio Padilla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Estudio y Cuenta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08-XII-17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Vicente Picón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Jefe de Administración de Personal</a:t>
                      </a:r>
                      <a:r>
                        <a:rPr lang="es-MX" sz="85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Unidad Administrativa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08-XII-17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Diciembre </a:t>
            </a:r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1967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9547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Jorge del Río Sánchez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Acuerdo y Trámite Juzgado Primero Civil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Gricelda Salazar Cabrera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Acuerdo y Trámite Juzgado Familiar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04-13-XII-17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Delfina Moreno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Trámite Juzgado Primero Penal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27-XI-15-XII-17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Angélica María Aguilar Cuellar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Auxiliar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Mónica Claudia Aguirre Aguilar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Instituto de Defensoría Pública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Diana Magaly Villanueva Vázquez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16-30-XI-17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Dehisy Verónica Mata Alonso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4-8-XII-17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Diciembre </a:t>
            </a:r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7023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483301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Martha Magdalena Fuentes Flores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Dirección de Recursos Humanos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Gabriela Plata Valdés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Segundo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7-8-XII-17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Inés Hernández Molina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Administrativa</a:t>
                      </a:r>
                      <a:r>
                        <a:rPr lang="es-MX" sz="85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Dirección de Recursos Materiales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04-08-XII-17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Iván </a:t>
                      </a:r>
                      <a:r>
                        <a:rPr lang="es-MX" sz="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Ortíz</a:t>
                      </a: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Jiménez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Magistrado Cuarto Tribunal Distrital Río Grande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18-20-XII-17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Homero Ernesto Salinas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Penal Acusatorio y Oral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Eugenia Galindo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Segundo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18-20-XII-17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José Benito Villanueva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Diciembre </a:t>
            </a:r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1967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05868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Gricelda</a:t>
                      </a: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Elizalde Castellanos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Penal Sistema Acusatorio y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18-20-XII-17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Guadalupe Martínez Cortez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Primero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11-12-XII-17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Lucía Anahara Escareño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Penal del Distrito Judicial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Carlos Javier García Mata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Visitador General del Poder Judicial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Myriam Fuentes Pedraza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Directora de Recursos Humanos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Jesús Alejandro de la Garza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 de Desarrollo e Imagen Institucional Secretaria de Transparencia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Verónica Garza Vara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Auxiliar Oficialía Mayor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11-15-XII-17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Diciembre </a:t>
            </a:r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62799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37396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Graciela Sánchez Martínez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Trámite Juzgado Segundo Civil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15-18-XII-17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Fernando Martínez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Acuerdo y Trámite Juzgado Primero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08-XII-17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Juana María de Labra Monsiváis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Tercero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14-15-XII-17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Rogelio Castañeda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Actuario Juzgado Civil y Familiar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Raymundo Venegas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Actuario Juzgado Tercero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6-8-XII-17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Solís Guajardo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Analista Dirección Nóminas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Gustavo Adolfo Rangel Ramírez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Taquimecanógrafo Oficialía Común de Partes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14-15-XII-17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Diciembre </a:t>
            </a:r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62799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2103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Karla Mireya Ramos Elizalde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Tercero Civil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Leticia Gabriela Leija Álvarez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Familiar Río Grande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11-12-XII-17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Katherine Milburn Aranda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Familiar Río Grande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11-12-XII-17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Rocío del Carmen López Fresnillo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Silvia Lorena Ponce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Civil y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Berta Mireya Aguilar Guerrero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Civil y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Karla Alejandra Torres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Oficial Administrativa Juzgado Penal Acusatorio y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Diciembre </a:t>
            </a:r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4268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764492"/>
              </p:ext>
            </p:extLst>
          </p:nvPr>
        </p:nvGraphicFramePr>
        <p:xfrm>
          <a:off x="611560" y="438020"/>
          <a:ext cx="7992888" cy="4125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Wendoly</a:t>
                      </a: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Villarreal </a:t>
                      </a:r>
                      <a:r>
                        <a:rPr lang="es-MX" sz="85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Villarreal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Trámite Juzgado Segundo Civil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01-I-18-30-VI-18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Karla Estela Villegas Colunga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Civil y Familiar de Parras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Katherine Milburn Aranda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Familiar Río Grande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Alma Daniela Durán Valenzuela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de Jesús Padilla Moreno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Administrativo Juzgado Segundo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Diciembre </a:t>
            </a:r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5329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889</Words>
  <Application>Microsoft Office PowerPoint</Application>
  <PresentationFormat>Presentación en pantalla (4:3)</PresentationFormat>
  <Paragraphs>275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115</cp:revision>
  <dcterms:created xsi:type="dcterms:W3CDTF">2017-02-28T19:33:47Z</dcterms:created>
  <dcterms:modified xsi:type="dcterms:W3CDTF">2018-01-10T21:16:41Z</dcterms:modified>
</cp:coreProperties>
</file>